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2" r:id="rId2"/>
    <p:sldId id="270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5" autoAdjust="0"/>
  </p:normalViewPr>
  <p:slideViewPr>
    <p:cSldViewPr>
      <p:cViewPr varScale="1">
        <p:scale>
          <a:sx n="49" d="100"/>
          <a:sy n="49" d="100"/>
        </p:scale>
        <p:origin x="5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4F469-37E6-4190-A2E2-979EF91C473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FB572-62FC-42E4-950D-4165DF22E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8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“Heparin</a:t>
            </a:r>
            <a:r>
              <a:rPr lang="en-US" baseline="0" dirty="0" smtClean="0"/>
              <a:t> Rate Change” to “Heparin Dose Documentation”</a:t>
            </a:r>
          </a:p>
          <a:p>
            <a:r>
              <a:rPr lang="en-US" b="1" baseline="0" dirty="0" smtClean="0">
                <a:solidFill>
                  <a:srgbClr val="FF0000"/>
                </a:solidFill>
              </a:rPr>
              <a:t>NEED TO CHANGE TO DOSE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FB572-62FC-42E4-950D-4165DF22E8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look from </a:t>
            </a:r>
            <a:r>
              <a:rPr lang="en-US" dirty="0" err="1" smtClean="0"/>
              <a:t>eMAR</a:t>
            </a:r>
            <a:r>
              <a:rPr lang="en-US" dirty="0" smtClean="0"/>
              <a:t> has</a:t>
            </a:r>
            <a:r>
              <a:rPr lang="en-US" baseline="0" dirty="0" smtClean="0"/>
              <a:t> different wording but the same 3 functional areas are present.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FB572-62FC-42E4-950D-4165DF22E8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5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THIS is where the 2</a:t>
            </a:r>
            <a:r>
              <a:rPr lang="en-US" baseline="30000" smtClean="0"/>
              <a:t>nd</a:t>
            </a:r>
            <a:r>
              <a:rPr lang="en-US" baseline="0" smtClean="0"/>
              <a:t> RN needs to be at the bedside with you.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FB572-62FC-42E4-950D-4165DF22E8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2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</a:t>
            </a:r>
            <a:r>
              <a:rPr lang="en-US" baseline="0" dirty="0" smtClean="0"/>
              <a:t> to go to another screen or area to look for </a:t>
            </a:r>
            <a:r>
              <a:rPr lang="en-US" baseline="0" dirty="0" err="1" smtClean="0"/>
              <a:t>aPTT</a:t>
            </a:r>
            <a:r>
              <a:rPr lang="en-US" baseline="0" dirty="0" smtClean="0"/>
              <a:t> results</a:t>
            </a:r>
            <a:r>
              <a:rPr lang="en-US" baseline="0" smtClean="0"/>
              <a:t>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FB572-62FC-42E4-950D-4165DF22E8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changes needed to this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FB572-62FC-42E4-950D-4165DF22E8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2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8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5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6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832F-0CD1-496C-A920-31F393AAA0B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1B244-082B-44C2-BF9B-15BC62A9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6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Heparin Drips</a:t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Important Change to RN Heparin </a:t>
            </a:r>
            <a:r>
              <a:rPr lang="en-US" sz="4400" smtClean="0"/>
              <a:t>Drip Documentation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dirty="0" smtClean="0"/>
              <a:t>“Heparin Dose Documentation”</a:t>
            </a:r>
            <a:endParaRPr 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5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things needed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6909"/>
            <a:ext cx="8134499" cy="485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5181600" y="3429000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Bolus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5181600" y="2514600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bag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5181600" y="4038600"/>
            <a:ext cx="2667000" cy="762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hat has been going on with my patient? </a:t>
            </a:r>
            <a:br>
              <a:rPr lang="en-US" dirty="0" smtClean="0"/>
            </a:br>
            <a:r>
              <a:rPr lang="en-US" sz="3600" dirty="0" smtClean="0"/>
              <a:t>How to review documentation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791200" cy="431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Callout 5"/>
          <p:cNvSpPr/>
          <p:nvPr/>
        </p:nvSpPr>
        <p:spPr>
          <a:xfrm>
            <a:off x="4876800" y="3200400"/>
            <a:ext cx="1524000" cy="1143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7143359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entagon 2"/>
          <p:cNvSpPr/>
          <p:nvPr/>
        </p:nvSpPr>
        <p:spPr>
          <a:xfrm>
            <a:off x="457200" y="3090862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medication</a:t>
            </a:r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6477000" y="1905000"/>
            <a:ext cx="9906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81540" cy="548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Callout 1"/>
          <p:cNvSpPr/>
          <p:nvPr/>
        </p:nvSpPr>
        <p:spPr>
          <a:xfrm>
            <a:off x="3276600" y="2548198"/>
            <a:ext cx="11430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0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404813"/>
            <a:ext cx="83915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uble Wave 4"/>
          <p:cNvSpPr/>
          <p:nvPr/>
        </p:nvSpPr>
        <p:spPr>
          <a:xfrm>
            <a:off x="990600" y="5257800"/>
            <a:ext cx="6705600" cy="990600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This is why it is IMPORTANT to document changes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76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Improvements to RN Heparin Drip</a:t>
            </a:r>
            <a:br>
              <a:rPr lang="en-US" dirty="0"/>
            </a:br>
            <a:r>
              <a:rPr lang="en-US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De-Brief </a:t>
            </a:r>
          </a:p>
          <a:p>
            <a:pPr lvl="1"/>
            <a:r>
              <a:rPr lang="en-US" dirty="0" smtClean="0"/>
              <a:t>Do you know about changes to Heparin documentation screens?</a:t>
            </a:r>
          </a:p>
          <a:p>
            <a:pPr lvl="1"/>
            <a:r>
              <a:rPr lang="en-US" dirty="0" smtClean="0"/>
              <a:t>Do you </a:t>
            </a:r>
            <a:r>
              <a:rPr lang="en-US" dirty="0"/>
              <a:t>k</a:t>
            </a:r>
            <a:r>
              <a:rPr lang="en-US" dirty="0" smtClean="0"/>
              <a:t>now when in the process to bring in a second nurse for verification and what both nurses review together?</a:t>
            </a:r>
          </a:p>
          <a:p>
            <a:pPr lvl="1"/>
            <a:r>
              <a:rPr lang="en-US" dirty="0" smtClean="0"/>
              <a:t>Do you know how to review Heparin dose changes?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appreciate all the work you are doing to improve patient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Improvements to RN Heparin Drip</a:t>
            </a:r>
            <a:br>
              <a:rPr lang="en-US" dirty="0"/>
            </a:br>
            <a:r>
              <a:rPr lang="en-US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</a:t>
            </a:r>
          </a:p>
          <a:p>
            <a:pPr lvl="1"/>
            <a:r>
              <a:rPr lang="en-US" dirty="0" smtClean="0"/>
              <a:t>Know about changes to Heparin documentation screens</a:t>
            </a:r>
          </a:p>
          <a:p>
            <a:pPr lvl="1"/>
            <a:r>
              <a:rPr lang="en-US" dirty="0" smtClean="0"/>
              <a:t>Know when in the process to bring in a second nurse for verification and what both nurses review together</a:t>
            </a:r>
          </a:p>
          <a:p>
            <a:pPr lvl="1"/>
            <a:r>
              <a:rPr lang="en-US" dirty="0" smtClean="0"/>
              <a:t>Know how to review Heparin dose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144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Screenshot from Orders Tab</a:t>
            </a:r>
            <a:endParaRPr lang="en-US" sz="3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811914" cy="460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>
            <a:off x="3237187" y="4419600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Bolus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3234559" y="3594538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Bag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200400" y="2819400"/>
            <a:ext cx="2667000" cy="762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9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Look from </a:t>
            </a:r>
            <a:r>
              <a:rPr lang="en-US" dirty="0" err="1" smtClean="0"/>
              <a:t>eMAR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5618"/>
            <a:ext cx="758510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/>
          <p:nvPr/>
        </p:nvSpPr>
        <p:spPr>
          <a:xfrm>
            <a:off x="5181600" y="3761371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Bolus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181600" y="3048000"/>
            <a:ext cx="1600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Bag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5181600" y="4495800"/>
            <a:ext cx="2667000" cy="762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my nomogram?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447" y="1600200"/>
            <a:ext cx="758510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 rot="13527118">
            <a:off x="4625164" y="4978878"/>
            <a:ext cx="1719913" cy="8695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29490"/>
            <a:ext cx="4905828" cy="5085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006804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in 2</a:t>
            </a:r>
            <a:r>
              <a:rPr lang="en-US" sz="6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RN Now!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58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document 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7" r="28338" b="10565"/>
          <a:stretch/>
        </p:blipFill>
        <p:spPr bwMode="auto">
          <a:xfrm>
            <a:off x="685800" y="2133600"/>
            <a:ext cx="7459436" cy="415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8961" y="1543626"/>
            <a:ext cx="8229600" cy="4525963"/>
          </a:xfrm>
        </p:spPr>
        <p:txBody>
          <a:bodyPr/>
          <a:lstStyle/>
          <a:p>
            <a:r>
              <a:rPr lang="en-US" dirty="0" smtClean="0"/>
              <a:t>Scan Label</a:t>
            </a:r>
            <a:endParaRPr lang="en-US" dirty="0"/>
          </a:p>
        </p:txBody>
      </p:sp>
      <p:sp>
        <p:nvSpPr>
          <p:cNvPr id="10" name="Up Arrow Callout 9"/>
          <p:cNvSpPr/>
          <p:nvPr/>
        </p:nvSpPr>
        <p:spPr>
          <a:xfrm>
            <a:off x="2438400" y="4419600"/>
            <a:ext cx="2133600" cy="1219200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aPTT</a:t>
            </a:r>
            <a:r>
              <a:rPr lang="en-US" dirty="0" smtClean="0"/>
              <a:t> results here for 2</a:t>
            </a:r>
            <a:r>
              <a:rPr lang="en-US" baseline="30000" dirty="0" smtClean="0"/>
              <a:t>nd</a:t>
            </a:r>
            <a:r>
              <a:rPr lang="en-US" dirty="0" smtClean="0"/>
              <a:t> RN Verification</a:t>
            </a:r>
          </a:p>
        </p:txBody>
      </p:sp>
    </p:spTree>
    <p:extLst>
      <p:ext uri="{BB962C8B-B14F-4D97-AF65-F5344CB8AC3E}">
        <p14:creationId xmlns:p14="http://schemas.microsoft.com/office/powerpoint/2010/main" val="39660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3828"/>
            <a:ext cx="7391400" cy="495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857625"/>
            <a:ext cx="4800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4343400" cy="426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3488871" y="2590800"/>
            <a:ext cx="1066800" cy="1000125"/>
          </a:xfrm>
          <a:prstGeom prst="noSmoking">
            <a:avLst>
              <a:gd name="adj" fmla="val 841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472363" cy="508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286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are ready to scan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162799" cy="47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8828" y="323671"/>
            <a:ext cx="7565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Remember your co-signer. </a:t>
            </a:r>
          </a:p>
          <a:p>
            <a:r>
              <a:rPr lang="en-US" sz="3600" dirty="0" smtClean="0"/>
              <a:t>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RN should type in their own ID.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95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86FAF6956FC840B82FDFCA9B57C393" ma:contentTypeVersion="5" ma:contentTypeDescription="Create a new document." ma:contentTypeScope="" ma:versionID="c61ce68471692935b53b7d9914b8979a">
  <xsd:schema xmlns:xsd="http://www.w3.org/2001/XMLSchema" xmlns:xs="http://www.w3.org/2001/XMLSchema" xmlns:p="http://schemas.microsoft.com/office/2006/metadata/properties" xmlns:ns1="http://schemas.microsoft.com/sharepoint/v3" xmlns:ns2="66d18cc5-14a3-4dd6-8221-acd540880a46" targetNamespace="http://schemas.microsoft.com/office/2006/metadata/properties" ma:root="true" ma:fieldsID="1ab8bbfbf7261bc4c6196b2c9a4fd5bb" ns1:_="" ns2:_="">
    <xsd:import namespace="http://schemas.microsoft.com/sharepoint/v3"/>
    <xsd:import namespace="66d18cc5-14a3-4dd6-8221-acd540880a4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18cc5-14a3-4dd6-8221-acd540880a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82016E-E235-45DE-AAD3-718046C7ABD9}"/>
</file>

<file path=customXml/itemProps2.xml><?xml version="1.0" encoding="utf-8"?>
<ds:datastoreItem xmlns:ds="http://schemas.openxmlformats.org/officeDocument/2006/customXml" ds:itemID="{8D519099-A24A-4FBC-9748-7B8D7A2AEA01}"/>
</file>

<file path=customXml/itemProps3.xml><?xml version="1.0" encoding="utf-8"?>
<ds:datastoreItem xmlns:ds="http://schemas.openxmlformats.org/officeDocument/2006/customXml" ds:itemID="{B5F79B1D-6214-4634-9115-6E168A42FE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281</Words>
  <Application>Microsoft Office PowerPoint</Application>
  <PresentationFormat>On-screen Show (4:3)</PresentationFormat>
  <Paragraphs>53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Heparin Drips </vt:lpstr>
      <vt:lpstr>Improvements to RN Heparin Drip Documentation</vt:lpstr>
      <vt:lpstr>Screenshot from Orders Tab</vt:lpstr>
      <vt:lpstr>New Look from eMAR</vt:lpstr>
      <vt:lpstr>Where is my nomogram?</vt:lpstr>
      <vt:lpstr>How to document </vt:lpstr>
      <vt:lpstr>PowerPoint Presentation</vt:lpstr>
      <vt:lpstr>PowerPoint Presentation</vt:lpstr>
      <vt:lpstr>PowerPoint Presentation</vt:lpstr>
      <vt:lpstr>3 things needed</vt:lpstr>
      <vt:lpstr>What has been going on with my patient?  How to review documentation</vt:lpstr>
      <vt:lpstr>PowerPoint Presentation</vt:lpstr>
      <vt:lpstr>PowerPoint Presentation</vt:lpstr>
      <vt:lpstr>PowerPoint Presentation</vt:lpstr>
      <vt:lpstr>Improvements to RN Heparin Drip Documentation</vt:lpstr>
      <vt:lpstr>Questions? Concerns?</vt:lpstr>
    </vt:vector>
  </TitlesOfParts>
  <Company>LifePoint Hospitals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Changes to Heparin Drips</dc:title>
  <dc:creator>Plante Sarah</dc:creator>
  <cp:lastModifiedBy>Stuve Todd</cp:lastModifiedBy>
  <cp:revision>26</cp:revision>
  <dcterms:created xsi:type="dcterms:W3CDTF">2015-02-12T18:23:42Z</dcterms:created>
  <dcterms:modified xsi:type="dcterms:W3CDTF">2018-03-14T15:15:54Z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91604B01-A4C6-4850-8764-085094C5F039</vt:lpwstr>
  </property>
  <property fmtid="{D5CDD505-2E9C-101B-9397-08002B2CF9AE}" pid="3" name="ArticulatePath">
    <vt:lpwstr>Improvements to RN Heparin Documentation  - 03-2015 (3)</vt:lpwstr>
  </property>
  <property fmtid="{D5CDD505-2E9C-101B-9397-08002B2CF9AE}" pid="4" name="ContentTypeId">
    <vt:lpwstr>0x0101009A86FAF6956FC840B82FDFCA9B57C393</vt:lpwstr>
  </property>
</Properties>
</file>